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4290-386C-421A-8C81-DE2237F272E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28B9-46AA-4CB3-BB68-A4AF14F2B5D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4290-386C-421A-8C81-DE2237F272E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28B9-46AA-4CB3-BB68-A4AF14F2B5D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4290-386C-421A-8C81-DE2237F272E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28B9-46AA-4CB3-BB68-A4AF14F2B5D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4290-386C-421A-8C81-DE2237F272E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28B9-46AA-4CB3-BB68-A4AF14F2B5D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4290-386C-421A-8C81-DE2237F272E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28B9-46AA-4CB3-BB68-A4AF14F2B5D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4290-386C-421A-8C81-DE2237F272E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28B9-46AA-4CB3-BB68-A4AF14F2B5D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4290-386C-421A-8C81-DE2237F272E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28B9-46AA-4CB3-BB68-A4AF14F2B5D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4290-386C-421A-8C81-DE2237F272E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28B9-46AA-4CB3-BB68-A4AF14F2B5D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4290-386C-421A-8C81-DE2237F272E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28B9-46AA-4CB3-BB68-A4AF14F2B5D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4290-386C-421A-8C81-DE2237F272E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28B9-46AA-4CB3-BB68-A4AF14F2B5D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4290-386C-421A-8C81-DE2237F272E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28B9-46AA-4CB3-BB68-A4AF14F2B5D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64290-386C-421A-8C81-DE2237F272E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28B9-46AA-4CB3-BB68-A4AF14F2B5D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579641" y="2505670"/>
            <a:ext cx="5032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云主机使用说明</a:t>
            </a:r>
            <a:endParaRPr lang="zh-CN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/>
          <a:srcRect l="3385" t="-1" r="1846" b="9845"/>
          <a:stretch>
            <a:fillRect/>
          </a:stretch>
        </p:blipFill>
        <p:spPr>
          <a:xfrm>
            <a:off x="6513342" y="861989"/>
            <a:ext cx="4768948" cy="513402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文本框 4"/>
          <p:cNvSpPr txBox="1"/>
          <p:nvPr/>
        </p:nvSpPr>
        <p:spPr>
          <a:xfrm>
            <a:off x="943474" y="861989"/>
            <a:ext cx="4782078" cy="3532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进入天翼云官网，登陆账号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点击右上角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控制中心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进入控制台</a:t>
            </a:r>
            <a:endParaRPr lang="zh-CN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: 圆角 5"/>
          <p:cNvSpPr/>
          <p:nvPr/>
        </p:nvSpPr>
        <p:spPr>
          <a:xfrm>
            <a:off x="8088923" y="815926"/>
            <a:ext cx="1083212" cy="56270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7" t="2686" r="19277" b="5023"/>
          <a:stretch>
            <a:fillRect/>
          </a:stretch>
        </p:blipFill>
        <p:spPr>
          <a:xfrm>
            <a:off x="6639951" y="890701"/>
            <a:ext cx="4512241" cy="46429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文本框 3"/>
          <p:cNvSpPr txBox="1"/>
          <p:nvPr/>
        </p:nvSpPr>
        <p:spPr>
          <a:xfrm>
            <a:off x="1039808" y="895137"/>
            <a:ext cx="5056192" cy="26522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选择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所有服务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】&gt;【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计算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点击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弹性云主机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: 圆角 4"/>
          <p:cNvSpPr/>
          <p:nvPr/>
        </p:nvSpPr>
        <p:spPr>
          <a:xfrm>
            <a:off x="7455876" y="3254385"/>
            <a:ext cx="2025748" cy="78304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84" y="2759764"/>
            <a:ext cx="10536120" cy="32580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矩形: 圆角 3"/>
          <p:cNvSpPr/>
          <p:nvPr/>
        </p:nvSpPr>
        <p:spPr>
          <a:xfrm>
            <a:off x="7202659" y="4937759"/>
            <a:ext cx="1083212" cy="56270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982684" y="840231"/>
            <a:ext cx="4932761" cy="1790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记录下云主机的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公网</a:t>
            </a:r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IP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110" b="13086"/>
          <a:stretch>
            <a:fillRect/>
          </a:stretch>
        </p:blipFill>
        <p:spPr>
          <a:xfrm>
            <a:off x="6292795" y="1131523"/>
            <a:ext cx="2682240" cy="421919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8" t="1" r="73066" b="1146"/>
          <a:stretch>
            <a:fillRect/>
          </a:stretch>
        </p:blipFill>
        <p:spPr>
          <a:xfrm>
            <a:off x="9095935" y="1431943"/>
            <a:ext cx="2803140" cy="361835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矩形: 圆角 6"/>
          <p:cNvSpPr/>
          <p:nvPr/>
        </p:nvSpPr>
        <p:spPr>
          <a:xfrm>
            <a:off x="9095935" y="2733177"/>
            <a:ext cx="2682240" cy="92442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: 圆角 7"/>
          <p:cNvSpPr/>
          <p:nvPr/>
        </p:nvSpPr>
        <p:spPr>
          <a:xfrm>
            <a:off x="6784221" y="3027489"/>
            <a:ext cx="1403176" cy="53844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989532" y="1131523"/>
            <a:ext cx="5363969" cy="277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四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点击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更多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】&gt;【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获取密码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记录下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用户名和密码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: 圆角 9"/>
          <p:cNvSpPr/>
          <p:nvPr/>
        </p:nvSpPr>
        <p:spPr>
          <a:xfrm>
            <a:off x="7611520" y="4542015"/>
            <a:ext cx="1151754" cy="50828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02498" y="1108717"/>
            <a:ext cx="4684296" cy="46405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在运行中输入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en-US" altLang="zh-CN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mstsc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或在开始中找到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【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远程桌面连接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2" r="1669" b="10143"/>
          <a:stretch>
            <a:fillRect/>
          </a:stretch>
        </p:blipFill>
        <p:spPr>
          <a:xfrm>
            <a:off x="6095999" y="787155"/>
            <a:ext cx="5486398" cy="29389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矩形: 圆角 5"/>
          <p:cNvSpPr/>
          <p:nvPr/>
        </p:nvSpPr>
        <p:spPr>
          <a:xfrm>
            <a:off x="6906774" y="2227259"/>
            <a:ext cx="857231" cy="55048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2"/>
          <a:srcRect t="77648" r="71331"/>
          <a:stretch>
            <a:fillRect/>
          </a:stretch>
        </p:blipFill>
        <p:spPr>
          <a:xfrm>
            <a:off x="6095999" y="3990405"/>
            <a:ext cx="5486399" cy="24049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矩形: 圆角 8"/>
          <p:cNvSpPr/>
          <p:nvPr/>
        </p:nvSpPr>
        <p:spPr>
          <a:xfrm>
            <a:off x="7335389" y="4257374"/>
            <a:ext cx="1395656" cy="56534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56017" y="1803641"/>
            <a:ext cx="3137397" cy="1790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六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输入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公网</a:t>
            </a:r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IP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6" r="1237"/>
          <a:stretch>
            <a:fillRect/>
          </a:stretch>
        </p:blipFill>
        <p:spPr>
          <a:xfrm>
            <a:off x="5936321" y="1662714"/>
            <a:ext cx="5371287" cy="36408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矩形: 圆角 5"/>
          <p:cNvSpPr/>
          <p:nvPr/>
        </p:nvSpPr>
        <p:spPr>
          <a:xfrm>
            <a:off x="6967101" y="3159778"/>
            <a:ext cx="1403176" cy="53844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02498" y="1520532"/>
            <a:ext cx="4371710" cy="3532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七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输入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用户名和密码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登陆云主机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6" t="1488" r="5104" b="3965"/>
          <a:stretch>
            <a:fillRect/>
          </a:stretch>
        </p:blipFill>
        <p:spPr>
          <a:xfrm>
            <a:off x="5800387" y="1520532"/>
            <a:ext cx="5489115" cy="381693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矩形: 圆角 4"/>
          <p:cNvSpPr/>
          <p:nvPr/>
        </p:nvSpPr>
        <p:spPr>
          <a:xfrm>
            <a:off x="6096000" y="2897766"/>
            <a:ext cx="1444283" cy="106246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902498" y="1520532"/>
            <a:ext cx="2957830" cy="26765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lnSpc>
                <a:spcPct val="200000"/>
              </a:lnSpc>
            </a:pP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八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进入云主机界面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47515" y="1322070"/>
            <a:ext cx="7493635" cy="42138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WPS 演示</Application>
  <PresentationFormat>宽屏</PresentationFormat>
  <Paragraphs>36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</vt:lpstr>
      <vt:lpstr>宋体</vt:lpstr>
      <vt:lpstr>Wingdings</vt:lpstr>
      <vt:lpstr>微软雅黑</vt:lpstr>
      <vt:lpstr>Arial Unicode MS</vt:lpstr>
      <vt:lpstr>等线 Light</vt:lpstr>
      <vt:lpstr>等线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一瓶李子酱</cp:lastModifiedBy>
  <cp:revision>9</cp:revision>
  <dcterms:created xsi:type="dcterms:W3CDTF">2018-09-20T15:11:00Z</dcterms:created>
  <dcterms:modified xsi:type="dcterms:W3CDTF">2018-09-21T01:42:41Z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